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88979" autoAdjust="0"/>
  </p:normalViewPr>
  <p:slideViewPr>
    <p:cSldViewPr snapToGrid="0">
      <p:cViewPr varScale="1">
        <p:scale>
          <a:sx n="98" d="100"/>
          <a:sy n="98" d="100"/>
        </p:scale>
        <p:origin x="88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33" y="1466862"/>
            <a:ext cx="6959467" cy="48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78" y="1196333"/>
            <a:ext cx="6795750" cy="51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1155012"/>
            <a:ext cx="6626087" cy="57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98" y="365125"/>
            <a:ext cx="2609051" cy="3543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8" y="4443891"/>
            <a:ext cx="3922642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39" y="1377027"/>
            <a:ext cx="3309475" cy="4494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216" y="1377027"/>
            <a:ext cx="3309475" cy="44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The noise that remains is due to participant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3" y="3884178"/>
            <a:ext cx="5016137" cy="29957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98" y="3884177"/>
            <a:ext cx="5016137" cy="29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61" y="1306691"/>
            <a:ext cx="6240414" cy="497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1" y="3093187"/>
            <a:ext cx="5556589" cy="31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66354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735" y="478336"/>
            <a:ext cx="45339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6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('Segmented_MNI152nl_on_MNI111_nifti',[],‘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nii');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258" y="4806396"/>
            <a:ext cx="4842742" cy="2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066" y="793499"/>
            <a:ext cx="4329934" cy="1827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066" y="2802616"/>
            <a:ext cx="4329934" cy="18277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066" y="5030219"/>
            <a:ext cx="4329934" cy="18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56" y="56227"/>
            <a:ext cx="3519022" cy="3366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56" y="3422469"/>
            <a:ext cx="3519022" cy="33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577895"/>
            <a:ext cx="2119271" cy="1973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946" y="2771671"/>
            <a:ext cx="2116126" cy="1877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869653"/>
            <a:ext cx="2119271" cy="18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This is an alternate version of the Full Data Processing tutorial where we use the CCW2 data sample which is located in the Data/ folder of the </a:t>
            </a:r>
            <a:r>
              <a:rPr lang="en-US" dirty="0" err="1"/>
              <a:t>NeuroDOT</a:t>
            </a:r>
            <a:r>
              <a:rPr lang="en-US" dirty="0"/>
              <a:t> toolbox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>
                <a:solidFill>
                  <a:srgbClr val="00B0F0"/>
                </a:solidFill>
              </a:rPr>
              <a:t>NeuroDOT_Tutorial_Generating_a_Light_Model.pptx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NeuroDOT_Data_Sample_CCW2.mat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472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CCW2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Neuroimage,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Note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i="1" dirty="0">
                <a:latin typeface="Calibri" panose="020F0502020204030204" pitchFamily="34" charset="0"/>
              </a:rPr>
              <a:t>NeuroDOT is compatible with various raw data file formats including  *.mat (shown in this tutorial), *.snirf, and *.nirs. </a:t>
            </a:r>
          </a:p>
          <a:p>
            <a:pPr lvl="1" indent="-342900">
              <a:buClr>
                <a:srgbClr val="90C226"/>
              </a:buClr>
              <a:defRPr/>
            </a:pPr>
            <a:r>
              <a:rPr lang="en-US" sz="1800" i="1" dirty="0">
                <a:latin typeface="Calibri" panose="020F0502020204030204" pitchFamily="34" charset="0"/>
              </a:rPr>
              <a:t>The PowerPoint “</a:t>
            </a:r>
            <a:r>
              <a:rPr lang="en-US" sz="1800" i="1" dirty="0" err="1">
                <a:latin typeface="Calibri" panose="020F0502020204030204" pitchFamily="34" charset="0"/>
              </a:rPr>
              <a:t>Tutorial_for_Loading_Raw_Data</a:t>
            </a:r>
            <a:r>
              <a:rPr lang="en-US" sz="1800" i="1" dirty="0">
                <a:latin typeface="Calibri" panose="020F0502020204030204" pitchFamily="34" charset="0"/>
              </a:rPr>
              <a:t>” and corresponding script “</a:t>
            </a:r>
            <a:r>
              <a:rPr lang="en-US" sz="1800" i="1" dirty="0" err="1">
                <a:latin typeface="Calibri" panose="020F0502020204030204" pitchFamily="34" charset="0"/>
              </a:rPr>
              <a:t>Script_for_Loading_Raw_Data</a:t>
            </a:r>
            <a:r>
              <a:rPr lang="en-US" sz="1800" i="1" dirty="0">
                <a:latin typeface="Calibri" panose="020F0502020204030204" pitchFamily="34" charset="0"/>
              </a:rPr>
              <a:t>” provide details on how to load raw data in these formats.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dataset='CCW2';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84829</TotalTime>
  <Words>4374</Words>
  <Application>Microsoft Office PowerPoint</Application>
  <PresentationFormat>Widescreen</PresentationFormat>
  <Paragraphs>462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Slack-Lato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NeuroDOT_Data_Sample_CCW2.mat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Speh, Emma</cp:lastModifiedBy>
  <cp:revision>2149</cp:revision>
  <dcterms:created xsi:type="dcterms:W3CDTF">2016-10-13T23:27:35Z</dcterms:created>
  <dcterms:modified xsi:type="dcterms:W3CDTF">2023-07-20T16:51:22Z</dcterms:modified>
</cp:coreProperties>
</file>